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fb5b1b7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fb5b1b7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fb5b1b7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fb5b1b7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fb5b1b7f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fb5b1b7f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fb5b1b7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fb5b1b7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fb5b1b7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fb5b1b7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9.xml"/><Relationship Id="rId5" Type="http://schemas.openxmlformats.org/officeDocument/2006/relationships/slide" Target="/ppt/slides/slide10.xml"/><Relationship Id="rId6" Type="http://schemas.openxmlformats.org/officeDocument/2006/relationships/slide" Target="/ppt/slides/slide1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Urban City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García de Quirós Cánovas, Manuel Jesús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del proyecto</a:t>
            </a:r>
            <a:endParaRPr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3998075" y="1611325"/>
            <a:ext cx="4761600" cy="217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objetivo principal de la aplicación es crear una tienda en la que los usuarios puedan comprar ropa, buscar artículos por nombre, categoría o subcategoría y ver dicho producto. Además podrán tener un pequeño acceso para modificar su contraseña o datos del cliente.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En el apartado de Administración podrán listar, modificar, crear y eliminar productos. Los usuarios no podrán ser modificados por la administración.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ciclo</a:t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812750" y="19073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Crear el prototipo</a:t>
            </a:r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812750" y="33201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Creación de </a:t>
            </a: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lógica</a:t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6548585" y="1907325"/>
            <a:ext cx="2228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Perfeccionarlo</a:t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6293203" y="3320125"/>
            <a:ext cx="151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Realizar Pruebas</a:t>
            </a:r>
            <a:endParaRPr/>
          </a:p>
        </p:txBody>
      </p:sp>
      <p:grpSp>
        <p:nvGrpSpPr>
          <p:cNvPr id="298" name="Google Shape;298;p27"/>
          <p:cNvGrpSpPr/>
          <p:nvPr/>
        </p:nvGrpSpPr>
        <p:grpSpPr>
          <a:xfrm>
            <a:off x="812750" y="2328678"/>
            <a:ext cx="7727235" cy="2104597"/>
            <a:chOff x="812750" y="2350575"/>
            <a:chExt cx="7727235" cy="2104597"/>
          </a:xfrm>
        </p:grpSpPr>
        <p:sp>
          <p:nvSpPr>
            <p:cNvPr id="299" name="Google Shape;299;p27"/>
            <p:cNvSpPr txBox="1"/>
            <p:nvPr/>
          </p:nvSpPr>
          <p:spPr>
            <a:xfrm>
              <a:off x="812750" y="23505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Diseño del prototipo y maquetado HTML.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0" name="Google Shape;300;p27"/>
            <p:cNvSpPr txBox="1"/>
            <p:nvPr/>
          </p:nvSpPr>
          <p:spPr>
            <a:xfrm>
              <a:off x="812750" y="3763372"/>
              <a:ext cx="22755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Tanto en Back-End como Front-End, se programará que tiene que hacer cada Servlet y JSP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1" name="Google Shape;301;p27"/>
            <p:cNvSpPr txBox="1"/>
            <p:nvPr/>
          </p:nvSpPr>
          <p:spPr>
            <a:xfrm>
              <a:off x="6548585" y="23505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Pulir cada error posible y cada pequeño fallo hasta dejarlo totalmente </a:t>
              </a: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óptimo</a:t>
              </a: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2" name="Google Shape;302;p27"/>
            <p:cNvSpPr txBox="1"/>
            <p:nvPr/>
          </p:nvSpPr>
          <p:spPr>
            <a:xfrm>
              <a:off x="6264474" y="3763372"/>
              <a:ext cx="22755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Se realizarán Pruebas para comprobar si cumplen su tareas sin errores y sin dañar la Base de datos.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03" name="Google Shape;303;p27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7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7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7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7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7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12" name="Google Shape;312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27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5" name="Google Shape;315;p27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16" name="Google Shape;316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7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9" name="Google Shape;319;p27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20" name="Google Shape;320;p27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7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3" name="Google Shape;323;p27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4" name="Google Shape;324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7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Pantallas de Urban City</a:t>
            </a:r>
            <a:endParaRPr/>
          </a:p>
        </p:txBody>
      </p:sp>
      <p:sp>
        <p:nvSpPr>
          <p:cNvPr id="333" name="Google Shape;333;p28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Ahora veremos las siguientes pantallas que se pueden acceder en la App.</a:t>
            </a:r>
            <a:endParaRPr/>
          </a:p>
        </p:txBody>
      </p:sp>
      <p:grpSp>
        <p:nvGrpSpPr>
          <p:cNvPr id="334" name="Google Shape;334;p28"/>
          <p:cNvGrpSpPr/>
          <p:nvPr/>
        </p:nvGrpSpPr>
        <p:grpSpPr>
          <a:xfrm>
            <a:off x="2073291" y="1372339"/>
            <a:ext cx="4245039" cy="3276634"/>
            <a:chOff x="3553042" y="1657806"/>
            <a:chExt cx="3461100" cy="2671532"/>
          </a:xfrm>
        </p:grpSpPr>
        <p:sp>
          <p:nvSpPr>
            <p:cNvPr id="335" name="Google Shape;335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3" name="Google Shape;343;p28"/>
          <p:cNvPicPr preferRelativeResize="0"/>
          <p:nvPr/>
        </p:nvPicPr>
        <p:blipFill rotWithShape="1">
          <a:blip r:embed="rId3">
            <a:alphaModFix/>
          </a:blip>
          <a:srcRect b="71559" l="0" r="0" t="590"/>
          <a:stretch/>
        </p:blipFill>
        <p:spPr>
          <a:xfrm>
            <a:off x="2137957" y="1442304"/>
            <a:ext cx="4114800" cy="23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8"/>
          <p:cNvSpPr/>
          <p:nvPr/>
        </p:nvSpPr>
        <p:spPr>
          <a:xfrm flipH="1">
            <a:off x="2137811" y="1443591"/>
            <a:ext cx="4114800" cy="234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8"/>
          <p:cNvGrpSpPr/>
          <p:nvPr/>
        </p:nvGrpSpPr>
        <p:grpSpPr>
          <a:xfrm>
            <a:off x="5694570" y="2705991"/>
            <a:ext cx="1376133" cy="2045802"/>
            <a:chOff x="6505573" y="2745170"/>
            <a:chExt cx="1122000" cy="1668000"/>
          </a:xfrm>
        </p:grpSpPr>
        <p:sp>
          <p:nvSpPr>
            <p:cNvPr id="346" name="Google Shape;346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0" name="Google Shape;350;p28"/>
          <p:cNvPicPr preferRelativeResize="0"/>
          <p:nvPr/>
        </p:nvPicPr>
        <p:blipFill rotWithShape="1">
          <a:blip r:embed="rId4">
            <a:alphaModFix/>
          </a:blip>
          <a:srcRect b="93007" l="0" r="0" t="0"/>
          <a:stretch/>
        </p:blipFill>
        <p:spPr>
          <a:xfrm>
            <a:off x="5693635" y="2796547"/>
            <a:ext cx="1375800" cy="17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/>
          <p:nvPr/>
        </p:nvSpPr>
        <p:spPr>
          <a:xfrm flipH="1">
            <a:off x="5693531" y="2796840"/>
            <a:ext cx="1375800" cy="179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8"/>
          <p:cNvGrpSpPr/>
          <p:nvPr/>
        </p:nvGrpSpPr>
        <p:grpSpPr>
          <a:xfrm>
            <a:off x="5215696" y="3479353"/>
            <a:ext cx="699473" cy="1392366"/>
            <a:chOff x="9543736" y="4486132"/>
            <a:chExt cx="570300" cy="1135235"/>
          </a:xfrm>
        </p:grpSpPr>
        <p:sp>
          <p:nvSpPr>
            <p:cNvPr id="353" name="Google Shape;353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7" name="Google Shape;357;p28"/>
          <p:cNvPicPr preferRelativeResize="0"/>
          <p:nvPr/>
        </p:nvPicPr>
        <p:blipFill rotWithShape="1">
          <a:blip r:embed="rId5">
            <a:alphaModFix/>
          </a:blip>
          <a:srcRect b="90829" l="0" r="0" t="0"/>
          <a:stretch/>
        </p:blipFill>
        <p:spPr>
          <a:xfrm>
            <a:off x="5214499" y="3478667"/>
            <a:ext cx="699300" cy="1194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8" name="Google Shape;358;p28"/>
          <p:cNvSpPr/>
          <p:nvPr/>
        </p:nvSpPr>
        <p:spPr>
          <a:xfrm flipH="1">
            <a:off x="5214217" y="3507078"/>
            <a:ext cx="699300" cy="11655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Foco en ordenadores</a:t>
            </a:r>
            <a:endParaRPr sz="1000"/>
          </a:p>
        </p:txBody>
      </p:sp>
      <p:grpSp>
        <p:nvGrpSpPr>
          <p:cNvPr id="364" name="Google Shape;364;p29"/>
          <p:cNvGrpSpPr/>
          <p:nvPr/>
        </p:nvGrpSpPr>
        <p:grpSpPr>
          <a:xfrm>
            <a:off x="2100259" y="970405"/>
            <a:ext cx="4943489" cy="3815749"/>
            <a:chOff x="3553042" y="1657806"/>
            <a:chExt cx="3461100" cy="2671532"/>
          </a:xfrm>
        </p:grpSpPr>
        <p:sp>
          <p:nvSpPr>
            <p:cNvPr id="365" name="Google Shape;365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3" name="Google Shape;373;p29"/>
          <p:cNvPicPr preferRelativeResize="0"/>
          <p:nvPr/>
        </p:nvPicPr>
        <p:blipFill rotWithShape="1">
          <a:blip r:embed="rId3">
            <a:alphaModFix/>
          </a:blip>
          <a:srcRect b="61100" l="0" r="0" t="0"/>
          <a:stretch/>
        </p:blipFill>
        <p:spPr>
          <a:xfrm>
            <a:off x="2176201" y="1052133"/>
            <a:ext cx="4792200" cy="27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9"/>
          <p:cNvSpPr/>
          <p:nvPr/>
        </p:nvSpPr>
        <p:spPr>
          <a:xfrm flipH="1">
            <a:off x="2176243" y="1053632"/>
            <a:ext cx="4792200" cy="272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Foco en móviles</a:t>
            </a:r>
            <a:endParaRPr sz="1000"/>
          </a:p>
        </p:txBody>
      </p:sp>
      <p:grpSp>
        <p:nvGrpSpPr>
          <p:cNvPr id="380" name="Google Shape;380;p30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381" name="Google Shape;381;p30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" name="Google Shape;384;p30"/>
          <p:cNvPicPr preferRelativeResize="0"/>
          <p:nvPr/>
        </p:nvPicPr>
        <p:blipFill rotWithShape="1">
          <a:blip r:embed="rId3">
            <a:alphaModFix/>
          </a:blip>
          <a:srcRect b="90828" l="-420" r="419" t="0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85" name="Google Shape;385;p30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¡Gracias!</a:t>
            </a:r>
            <a:endParaRPr sz="3600"/>
          </a:p>
        </p:txBody>
      </p:sp>
      <p:grpSp>
        <p:nvGrpSpPr>
          <p:cNvPr id="391" name="Google Shape;391;p31"/>
          <p:cNvGrpSpPr/>
          <p:nvPr/>
        </p:nvGrpSpPr>
        <p:grpSpPr>
          <a:xfrm>
            <a:off x="3926416" y="822052"/>
            <a:ext cx="4245039" cy="3276634"/>
            <a:chOff x="3553042" y="1657806"/>
            <a:chExt cx="3461100" cy="2671532"/>
          </a:xfrm>
        </p:grpSpPr>
        <p:sp>
          <p:nvSpPr>
            <p:cNvPr id="392" name="Google Shape;392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" name="Google Shape;400;p31"/>
          <p:cNvPicPr preferRelativeResize="0"/>
          <p:nvPr/>
        </p:nvPicPr>
        <p:blipFill rotWithShape="1">
          <a:blip r:embed="rId3">
            <a:alphaModFix/>
          </a:blip>
          <a:srcRect b="71559" l="0" r="0" t="590"/>
          <a:stretch/>
        </p:blipFill>
        <p:spPr>
          <a:xfrm>
            <a:off x="3991082" y="892017"/>
            <a:ext cx="4114800" cy="23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/>
          <p:nvPr/>
        </p:nvSpPr>
        <p:spPr>
          <a:xfrm flipH="1">
            <a:off x="3990936" y="893304"/>
            <a:ext cx="4114800" cy="234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1"/>
          <p:cNvGrpSpPr/>
          <p:nvPr/>
        </p:nvGrpSpPr>
        <p:grpSpPr>
          <a:xfrm>
            <a:off x="7547695" y="2155704"/>
            <a:ext cx="1376133" cy="2045802"/>
            <a:chOff x="6505573" y="2745170"/>
            <a:chExt cx="1122000" cy="1668000"/>
          </a:xfrm>
        </p:grpSpPr>
        <p:sp>
          <p:nvSpPr>
            <p:cNvPr id="403" name="Google Shape;403;p3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7" name="Google Shape;407;p31"/>
          <p:cNvPicPr preferRelativeResize="0"/>
          <p:nvPr/>
        </p:nvPicPr>
        <p:blipFill rotWithShape="1">
          <a:blip r:embed="rId4">
            <a:alphaModFix/>
          </a:blip>
          <a:srcRect b="93007" l="0" r="0" t="0"/>
          <a:stretch/>
        </p:blipFill>
        <p:spPr>
          <a:xfrm>
            <a:off x="7546760" y="2246259"/>
            <a:ext cx="1375800" cy="17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1"/>
          <p:cNvSpPr/>
          <p:nvPr/>
        </p:nvSpPr>
        <p:spPr>
          <a:xfrm flipH="1">
            <a:off x="7546656" y="2246553"/>
            <a:ext cx="1375800" cy="179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31"/>
          <p:cNvGrpSpPr/>
          <p:nvPr/>
        </p:nvGrpSpPr>
        <p:grpSpPr>
          <a:xfrm>
            <a:off x="7068821" y="2929065"/>
            <a:ext cx="699473" cy="1392366"/>
            <a:chOff x="9543736" y="4486132"/>
            <a:chExt cx="570300" cy="1135235"/>
          </a:xfrm>
        </p:grpSpPr>
        <p:sp>
          <p:nvSpPr>
            <p:cNvPr id="410" name="Google Shape;410;p3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4" name="Google Shape;414;p31"/>
          <p:cNvPicPr preferRelativeResize="0"/>
          <p:nvPr/>
        </p:nvPicPr>
        <p:blipFill rotWithShape="1">
          <a:blip r:embed="rId5">
            <a:alphaModFix/>
          </a:blip>
          <a:srcRect b="90829" l="0" r="0" t="0"/>
          <a:stretch/>
        </p:blipFill>
        <p:spPr>
          <a:xfrm>
            <a:off x="7067624" y="2928379"/>
            <a:ext cx="699300" cy="1194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15" name="Google Shape;415;p31"/>
          <p:cNvSpPr/>
          <p:nvPr/>
        </p:nvSpPr>
        <p:spPr>
          <a:xfrm flipH="1">
            <a:off x="7067342" y="2956791"/>
            <a:ext cx="699300" cy="11655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Visión general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Tecnologías</a:t>
            </a:r>
            <a:endParaRPr sz="15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Análisis de los problemas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 del proyecto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Audiencia objetivo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Tendencias de mercado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Diagrama de ciclo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Visión general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¿</a:t>
            </a:r>
            <a:r>
              <a:rPr lang="es">
                <a:solidFill>
                  <a:srgbClr val="FFFFFF"/>
                </a:solidFill>
              </a:rPr>
              <a:t>Qué</a:t>
            </a:r>
            <a:r>
              <a:rPr lang="es">
                <a:solidFill>
                  <a:srgbClr val="FFFFFF"/>
                </a:solidFill>
              </a:rPr>
              <a:t> es Urban City?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Urban City es una tienda de ropa cuya función es vender ropa desclasificada, de outlet y ShowRooms. A diferencia de una tienda convencional, Urban City se encarga de comprar prendas que pueden tener siguiendo usos y darles una segunda vida. </a:t>
            </a:r>
            <a:br>
              <a:rPr lang="es">
                <a:solidFill>
                  <a:srgbClr val="FFFFFF"/>
                </a:solidFill>
              </a:rPr>
            </a:br>
            <a:br>
              <a:rPr lang="es">
                <a:solidFill>
                  <a:srgbClr val="FFFFFF"/>
                </a:solidFill>
              </a:rPr>
            </a:br>
            <a:r>
              <a:rPr lang="es">
                <a:solidFill>
                  <a:srgbClr val="FFFFFF"/>
                </a:solidFill>
              </a:rPr>
              <a:t>El target principal de la tienda son personas las cuales sus estilos de vida y vestimentas sean urbanos debido al crecimiento de esta moda en los últimos años. Este estilo se basa en colores oscuros o blancos los cuales pueden ser lo más habituales utilizados en cualquier distrito de una ciudad.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La tienda está construida con las siguientes Tecnologías: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just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Java Servlet: Todo el Back-End de la aplicación está construida con Java Servlets para trabajar a la par con la tecnología Front-End JSP.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JSP: El Front-End está maquetado y creado con archivos JSP, lo cual incrementa nos permite utilizar muchas herramientas de dicha tecnología como por ejemplo: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s">
                <a:solidFill>
                  <a:srgbClr val="FFFFFF"/>
                </a:solidFill>
              </a:rPr>
              <a:t>JSP Tags.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s">
                <a:solidFill>
                  <a:srgbClr val="FFFFFF"/>
                </a:solidFill>
              </a:rPr>
              <a:t>JSP Beans.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s">
                <a:solidFill>
                  <a:srgbClr val="FFFFFF"/>
                </a:solidFill>
              </a:rPr>
              <a:t>JSP Include.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JQuery y JavaScripts: Estas tecnologías son utilizadas para animaciones y control de formularios en la aplicación.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Bootstrap: Se ha utilizado este FrameWork para el maquetado, diseño y posicionamiento del Web.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5094425" y="284300"/>
            <a:ext cx="419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Entidad - Relación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675" y="114800"/>
            <a:ext cx="3496649" cy="4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5094425" y="284300"/>
            <a:ext cx="419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Relacional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938" y="1343500"/>
            <a:ext cx="6160124" cy="36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5094425" y="284300"/>
            <a:ext cx="419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375" y="423038"/>
            <a:ext cx="1919250" cy="4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5094425" y="284300"/>
            <a:ext cx="419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Producto</a:t>
            </a:r>
            <a:endParaRPr/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875" y="317451"/>
            <a:ext cx="5158900" cy="45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los problemas</a:t>
            </a:r>
            <a:endParaRPr/>
          </a:p>
        </p:txBody>
      </p:sp>
      <p:sp>
        <p:nvSpPr>
          <p:cNvPr id="277" name="Google Shape;277;p2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Lentitud a la hora de cargar muchos pedidos o productos a la vez lo que puede retrasar para todos los usuarios las búsquedas.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Se necesita un mejor control de errores en el apartado de Front-End debido a las inyecciones SQL.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El apartado de Administración necesitaría un mejor pulido para su uso correspondiente.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